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23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2" r:id="rId6"/>
    <p:sldId id="263" r:id="rId7"/>
    <p:sldId id="260" r:id="rId8"/>
    <p:sldId id="261" r:id="rId9"/>
  </p:sldIdLst>
  <p:sldSz cx="12192000" cy="6858000"/>
  <p:notesSz cx="6858000" cy="9144000"/>
  <p:embeddedFontLst>
    <p:embeddedFont>
      <p:font typeface="Arial Rounded MT Bold" panose="020F0704030504030204" pitchFamily="34" charset="0"/>
      <p:regular r:id="rId11"/>
    </p:embeddedFont>
    <p:embeddedFont>
      <p:font typeface="Calibri" panose="020F0502020204030204" pitchFamily="34" charset="0"/>
      <p:regular r:id="rId12"/>
      <p:bold r:id="rId13"/>
    </p:embeddedFont>
    <p:embeddedFont>
      <p:font typeface="Trebuchet MS" panose="020B0603020202020204" pitchFamily="3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4EE17-7F80-4A3C-99C4-330F4864B418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DD427-F871-4E49-89D3-6FE69923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0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0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4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9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57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16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77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20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1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2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6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26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551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91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77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63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69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6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7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5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3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0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0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5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6CB90-7519-4060-AACF-E6C7D66C390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88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80C37-076B-46AE-AD2F-2EA9B508B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34" y="2672780"/>
            <a:ext cx="8574622" cy="1388534"/>
          </a:xfrm>
        </p:spPr>
        <p:txBody>
          <a:bodyPr>
            <a:normAutofit/>
          </a:bodyPr>
          <a:lstStyle/>
          <a:p>
            <a:pPr algn="ctr"/>
            <a:r>
              <a:rPr lang="fa-IR" sz="4400" dirty="0">
                <a:cs typeface="B Titr" panose="00000700000000000000" pitchFamily="2" charset="-78"/>
              </a:rPr>
              <a:t>عنوان پوستر</a:t>
            </a:r>
            <a:endParaRPr lang="en-US" sz="4400" dirty="0"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74B40-854A-4A80-BBAD-623C1374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767" y="4693665"/>
            <a:ext cx="7920689" cy="1117687"/>
          </a:xfrm>
        </p:spPr>
        <p:txBody>
          <a:bodyPr>
            <a:normAutofit fontScale="92500" lnSpcReduction="10000"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نام نویسنده اول و معرفی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نام نویسنده دوم و معرفی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نام نویسنده سوم و معرفی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F06DFD-9AC6-4279-A340-28D51CCE52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850" y="276452"/>
            <a:ext cx="1557820" cy="21804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AD0DFD-457D-4A68-9595-602EA6599C5E}"/>
              </a:ext>
            </a:extLst>
          </p:cNvPr>
          <p:cNvSpPr txBox="1"/>
          <p:nvPr/>
        </p:nvSpPr>
        <p:spPr>
          <a:xfrm>
            <a:off x="9422250" y="2672780"/>
            <a:ext cx="2519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cs typeface="B Nazanin" panose="00000400000000000000" pitchFamily="2" charset="-78"/>
              </a:rPr>
              <a:t>گروه آموزشی ------،</a:t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 دانشکده مهندسی،</a:t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 دانشگاه بوعلی‌سینا، </a:t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همدان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FD5A40-0FFD-473C-AC41-AF223B157677}"/>
              </a:ext>
            </a:extLst>
          </p:cNvPr>
          <p:cNvSpPr txBox="1"/>
          <p:nvPr/>
        </p:nvSpPr>
        <p:spPr>
          <a:xfrm>
            <a:off x="8965052" y="6242994"/>
            <a:ext cx="297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>
                <a:latin typeface="Arial Rounded MT Bold" panose="020F0704030504030204" pitchFamily="34" charset="0"/>
              </a:rPr>
              <a:t>ایمیل نویسنده</a:t>
            </a:r>
            <a:endParaRPr lang="en-US" sz="1600" dirty="0">
              <a:latin typeface="Arial Rounded MT Bold" panose="020F07040305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033B143-BBFB-4D7E-A1DD-E12A3ABA45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5" r="27240"/>
          <a:stretch/>
        </p:blipFill>
        <p:spPr>
          <a:xfrm>
            <a:off x="249834" y="152864"/>
            <a:ext cx="2424531" cy="23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0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چکیده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3744543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چکیده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7A4854-0A80-4A8B-A01B-5138B997FC58}"/>
              </a:ext>
            </a:extLst>
          </p:cNvPr>
          <p:cNvSpPr txBox="1"/>
          <p:nvPr/>
        </p:nvSpPr>
        <p:spPr>
          <a:xfrm>
            <a:off x="318977" y="6198373"/>
            <a:ext cx="1167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800" dirty="0">
                <a:cs typeface="B Nazanin" panose="00000400000000000000" pitchFamily="2" charset="-78"/>
              </a:rPr>
              <a:t>کلمات کلیدی: -----</a:t>
            </a:r>
            <a:endParaRPr lang="en-US" sz="1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66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مقدمه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مقدمه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روش‌ انجام تحقیق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7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 err="1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فرضیه‌ها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0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بحث و </a:t>
            </a:r>
            <a:r>
              <a:rPr lang="fa-IR" b="1" dirty="0" err="1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نتیجه‌گیری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تقدیر و تشکر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027" y="3155580"/>
            <a:ext cx="9027043" cy="233082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3200" dirty="0">
                <a:cs typeface="B Zar" panose="00000400000000000000" pitchFamily="2" charset="-78"/>
              </a:rPr>
              <a:t>متن وارد شود</a:t>
            </a:r>
            <a:endParaRPr lang="en-US" sz="3200" dirty="0">
              <a:cs typeface="B Zar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منابع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algn="just" rtl="1"/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F23E60E0-405C-453B-9F11-104812038162"/>
  <p:tag name="ISPRING_CMI5_LAUNCH_METHOD" val="any window"/>
  <p:tag name="ISPRING_SCORM_RATE_SLIDES" val="1"/>
  <p:tag name="ISPRINGCLOUDFOLDERID" val="1"/>
  <p:tag name="ISPRINGONLINEFOLDERID" val="1"/>
  <p:tag name="ISPRING_OUTPUT_FOLDER" val="[[&quot;\uFFFD\uFFFD\uFFFD\uFFFD{BA9A2F1D-06B8-4553-BFCA-D8521787851E}&quot;,&quot;C:\\Users\\sanat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PASSING_SCORE" val="100.000000"/>
  <p:tag name="ISPRING_CURRENT_PLAYER_ID" val="universal-no-video"/>
  <p:tag name="ISPRING_FIRST_PUBLISH" val="1"/>
  <p:tag name="ISPRING_ULTRA_SCORM_COURCE_TITLE" val="templat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template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51</TotalTime>
  <Words>82</Words>
  <Application>Microsoft Office PowerPoint</Application>
  <PresentationFormat>Widescreen</PresentationFormat>
  <Paragraphs>29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 Rounded MT Bold</vt:lpstr>
      <vt:lpstr>Trebuchet MS</vt:lpstr>
      <vt:lpstr>Arial</vt:lpstr>
      <vt:lpstr>Calibri</vt:lpstr>
      <vt:lpstr>Berlin</vt:lpstr>
      <vt:lpstr>عنوان پوستر</vt:lpstr>
      <vt:lpstr>چکیده</vt:lpstr>
      <vt:lpstr>مقدمه</vt:lpstr>
      <vt:lpstr>روش‌ انجام تحقیق</vt:lpstr>
      <vt:lpstr>فرضیه‌ها</vt:lpstr>
      <vt:lpstr>بحث و نتیجه‌گیری</vt:lpstr>
      <vt:lpstr>تقدیر و تشکر</vt:lpstr>
      <vt:lpstr>منابع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yaser lahuti</dc:creator>
  <cp:lastModifiedBy>yaser lahuti</cp:lastModifiedBy>
  <cp:revision>18</cp:revision>
  <dcterms:created xsi:type="dcterms:W3CDTF">2020-11-15T07:43:14Z</dcterms:created>
  <dcterms:modified xsi:type="dcterms:W3CDTF">2020-11-18T08:22:43Z</dcterms:modified>
</cp:coreProperties>
</file>