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41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Arial Rounded MT Bold" panose="020F0704030504030204" pitchFamily="34" charset="0"/>
      <p:regular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5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9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3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5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06DFD-9AC6-4279-A340-28D51CCE52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50" y="276452"/>
            <a:ext cx="1557820" cy="2180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دانشکده مهندسی،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فرضیه‌ها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51</TotalTime>
  <Words>82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Rounded MT Bold</vt:lpstr>
      <vt:lpstr>Trebuchet MS</vt:lpstr>
      <vt:lpstr>Arial</vt:lpstr>
      <vt:lpstr>Calibri</vt:lpstr>
      <vt:lpstr>Berlin</vt:lpstr>
      <vt:lpstr>عنوان پوستر</vt:lpstr>
      <vt:lpstr>چکیده</vt:lpstr>
      <vt:lpstr>مقدمه</vt:lpstr>
      <vt:lpstr>روش‌ انجام تحقیق</vt:lpstr>
      <vt:lpstr>فرضیه‌ها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yaser lahuti</cp:lastModifiedBy>
  <cp:revision>19</cp:revision>
  <dcterms:created xsi:type="dcterms:W3CDTF">2020-11-15T07:43:14Z</dcterms:created>
  <dcterms:modified xsi:type="dcterms:W3CDTF">2020-11-18T08:23:18Z</dcterms:modified>
</cp:coreProperties>
</file>